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5" r:id="rId12"/>
    <p:sldId id="264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4E260-6082-436D-B169-F23B47DBF52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EB84429-F5ED-4B66-8404-1705BD27947B}">
      <dgm:prSet/>
      <dgm:spPr/>
      <dgm:t>
        <a:bodyPr/>
        <a:lstStyle/>
        <a:p>
          <a:r>
            <a:rPr lang="pt-BR"/>
            <a:t>Designer Mark Otto</a:t>
          </a:r>
          <a:endParaRPr lang="en-US"/>
        </a:p>
      </dgm:t>
    </dgm:pt>
    <dgm:pt modelId="{8E617FA6-AD79-497B-B6EE-F3191AB1D3D7}" type="parTrans" cxnId="{635841E2-59A7-4B17-A3FA-F7CFEC0A84EA}">
      <dgm:prSet/>
      <dgm:spPr/>
      <dgm:t>
        <a:bodyPr/>
        <a:lstStyle/>
        <a:p>
          <a:endParaRPr lang="en-US"/>
        </a:p>
      </dgm:t>
    </dgm:pt>
    <dgm:pt modelId="{1DC60E28-2173-48A3-94F0-6ADC87BC0970}" type="sibTrans" cxnId="{635841E2-59A7-4B17-A3FA-F7CFEC0A84EA}">
      <dgm:prSet/>
      <dgm:spPr/>
      <dgm:t>
        <a:bodyPr/>
        <a:lstStyle/>
        <a:p>
          <a:endParaRPr lang="en-US"/>
        </a:p>
      </dgm:t>
    </dgm:pt>
    <dgm:pt modelId="{3C9D84FD-AF3F-499D-9DA2-19C891F0C176}">
      <dgm:prSet/>
      <dgm:spPr/>
      <dgm:t>
        <a:bodyPr/>
        <a:lstStyle/>
        <a:p>
          <a:r>
            <a:rPr lang="pt-BR"/>
            <a:t>Desenvolvedor Jacob Thorton</a:t>
          </a:r>
          <a:endParaRPr lang="en-US"/>
        </a:p>
      </dgm:t>
    </dgm:pt>
    <dgm:pt modelId="{406BC482-93A3-4024-ACCC-E592AB275A49}" type="parTrans" cxnId="{3FDE8D84-A14A-4672-9389-D398B430CDEB}">
      <dgm:prSet/>
      <dgm:spPr/>
      <dgm:t>
        <a:bodyPr/>
        <a:lstStyle/>
        <a:p>
          <a:endParaRPr lang="en-US"/>
        </a:p>
      </dgm:t>
    </dgm:pt>
    <dgm:pt modelId="{62DE654C-3C73-4986-9B34-B24E73FB58E9}" type="sibTrans" cxnId="{3FDE8D84-A14A-4672-9389-D398B430CDEB}">
      <dgm:prSet/>
      <dgm:spPr/>
      <dgm:t>
        <a:bodyPr/>
        <a:lstStyle/>
        <a:p>
          <a:endParaRPr lang="en-US"/>
        </a:p>
      </dgm:t>
    </dgm:pt>
    <dgm:pt modelId="{2B51394B-F7F3-4F06-AEE9-23FFBBD7543D}">
      <dgm:prSet/>
      <dgm:spPr/>
      <dgm:t>
        <a:bodyPr/>
        <a:lstStyle/>
        <a:p>
          <a:r>
            <a:rPr lang="pt-BR"/>
            <a:t>2010</a:t>
          </a:r>
          <a:endParaRPr lang="en-US"/>
        </a:p>
      </dgm:t>
    </dgm:pt>
    <dgm:pt modelId="{D9938664-CA02-4EAC-B368-83220BAA7D04}" type="parTrans" cxnId="{110DA7A8-14E7-4BFF-9A95-45AF2E8BC1EE}">
      <dgm:prSet/>
      <dgm:spPr/>
      <dgm:t>
        <a:bodyPr/>
        <a:lstStyle/>
        <a:p>
          <a:endParaRPr lang="en-US"/>
        </a:p>
      </dgm:t>
    </dgm:pt>
    <dgm:pt modelId="{B9D78B8E-A7A1-41D7-BBE3-6910C1FED89B}" type="sibTrans" cxnId="{110DA7A8-14E7-4BFF-9A95-45AF2E8BC1EE}">
      <dgm:prSet/>
      <dgm:spPr/>
      <dgm:t>
        <a:bodyPr/>
        <a:lstStyle/>
        <a:p>
          <a:endParaRPr lang="en-US"/>
        </a:p>
      </dgm:t>
    </dgm:pt>
    <dgm:pt modelId="{E0E8AC3D-2FEA-4979-BDD2-0E994CD23642}">
      <dgm:prSet/>
      <dgm:spPr/>
      <dgm:t>
        <a:bodyPr/>
        <a:lstStyle/>
        <a:p>
          <a:r>
            <a:rPr lang="pt-BR"/>
            <a:t>A idéia era tornar mais prática a implementação de padrões de layout páginas do Twiter (X)</a:t>
          </a:r>
          <a:endParaRPr lang="en-US"/>
        </a:p>
      </dgm:t>
    </dgm:pt>
    <dgm:pt modelId="{9F721428-1E7D-4AFB-A519-29E22D65A762}" type="parTrans" cxnId="{B1F86C86-001A-4459-B1FF-5CBCF04F1EA1}">
      <dgm:prSet/>
      <dgm:spPr/>
      <dgm:t>
        <a:bodyPr/>
        <a:lstStyle/>
        <a:p>
          <a:endParaRPr lang="en-US"/>
        </a:p>
      </dgm:t>
    </dgm:pt>
    <dgm:pt modelId="{97D5D221-AEC7-4C9F-8BB0-5005E220CEE4}" type="sibTrans" cxnId="{B1F86C86-001A-4459-B1FF-5CBCF04F1EA1}">
      <dgm:prSet/>
      <dgm:spPr/>
      <dgm:t>
        <a:bodyPr/>
        <a:lstStyle/>
        <a:p>
          <a:endParaRPr lang="en-US"/>
        </a:p>
      </dgm:t>
    </dgm:pt>
    <dgm:pt modelId="{2D61B714-25F1-46A0-B548-9FC98A9DA3C8}" type="pres">
      <dgm:prSet presAssocID="{4644E260-6082-436D-B169-F23B47DBF528}" presName="vert0" presStyleCnt="0">
        <dgm:presLayoutVars>
          <dgm:dir/>
          <dgm:animOne val="branch"/>
          <dgm:animLvl val="lvl"/>
        </dgm:presLayoutVars>
      </dgm:prSet>
      <dgm:spPr/>
    </dgm:pt>
    <dgm:pt modelId="{E0DF814B-243A-4C02-BB54-765585639B46}" type="pres">
      <dgm:prSet presAssocID="{0EB84429-F5ED-4B66-8404-1705BD27947B}" presName="thickLine" presStyleLbl="alignNode1" presStyleIdx="0" presStyleCnt="4"/>
      <dgm:spPr/>
    </dgm:pt>
    <dgm:pt modelId="{AD5E5B69-FEF1-48F5-9C02-338FCA2DF4A0}" type="pres">
      <dgm:prSet presAssocID="{0EB84429-F5ED-4B66-8404-1705BD27947B}" presName="horz1" presStyleCnt="0"/>
      <dgm:spPr/>
    </dgm:pt>
    <dgm:pt modelId="{9EEC849B-88AF-4739-A75A-F6981B53EFEC}" type="pres">
      <dgm:prSet presAssocID="{0EB84429-F5ED-4B66-8404-1705BD27947B}" presName="tx1" presStyleLbl="revTx" presStyleIdx="0" presStyleCnt="4"/>
      <dgm:spPr/>
    </dgm:pt>
    <dgm:pt modelId="{DBF0179B-D6B3-4874-9AD1-60A6ADB1D3B9}" type="pres">
      <dgm:prSet presAssocID="{0EB84429-F5ED-4B66-8404-1705BD27947B}" presName="vert1" presStyleCnt="0"/>
      <dgm:spPr/>
    </dgm:pt>
    <dgm:pt modelId="{BDB2B131-8D82-4811-A797-E59FDCF42871}" type="pres">
      <dgm:prSet presAssocID="{3C9D84FD-AF3F-499D-9DA2-19C891F0C176}" presName="thickLine" presStyleLbl="alignNode1" presStyleIdx="1" presStyleCnt="4"/>
      <dgm:spPr/>
    </dgm:pt>
    <dgm:pt modelId="{BBE597AB-C69C-47AB-8890-32AC75DED330}" type="pres">
      <dgm:prSet presAssocID="{3C9D84FD-AF3F-499D-9DA2-19C891F0C176}" presName="horz1" presStyleCnt="0"/>
      <dgm:spPr/>
    </dgm:pt>
    <dgm:pt modelId="{342B3C8A-B715-4C64-9F6A-3F9AF3798BB1}" type="pres">
      <dgm:prSet presAssocID="{3C9D84FD-AF3F-499D-9DA2-19C891F0C176}" presName="tx1" presStyleLbl="revTx" presStyleIdx="1" presStyleCnt="4"/>
      <dgm:spPr/>
    </dgm:pt>
    <dgm:pt modelId="{C09490DC-D129-4246-A9AB-0BCB3788B8ED}" type="pres">
      <dgm:prSet presAssocID="{3C9D84FD-AF3F-499D-9DA2-19C891F0C176}" presName="vert1" presStyleCnt="0"/>
      <dgm:spPr/>
    </dgm:pt>
    <dgm:pt modelId="{C6EDC9BB-47B9-414D-86A6-5F8B1C15AC37}" type="pres">
      <dgm:prSet presAssocID="{2B51394B-F7F3-4F06-AEE9-23FFBBD7543D}" presName="thickLine" presStyleLbl="alignNode1" presStyleIdx="2" presStyleCnt="4"/>
      <dgm:spPr/>
    </dgm:pt>
    <dgm:pt modelId="{DE0A2905-FA50-4393-B935-A06DD1B30EA4}" type="pres">
      <dgm:prSet presAssocID="{2B51394B-F7F3-4F06-AEE9-23FFBBD7543D}" presName="horz1" presStyleCnt="0"/>
      <dgm:spPr/>
    </dgm:pt>
    <dgm:pt modelId="{F5909CD7-4063-4549-84C1-8F2DF7CFC420}" type="pres">
      <dgm:prSet presAssocID="{2B51394B-F7F3-4F06-AEE9-23FFBBD7543D}" presName="tx1" presStyleLbl="revTx" presStyleIdx="2" presStyleCnt="4"/>
      <dgm:spPr/>
    </dgm:pt>
    <dgm:pt modelId="{A6269609-2E7B-4A9A-9254-34597A28A31B}" type="pres">
      <dgm:prSet presAssocID="{2B51394B-F7F3-4F06-AEE9-23FFBBD7543D}" presName="vert1" presStyleCnt="0"/>
      <dgm:spPr/>
    </dgm:pt>
    <dgm:pt modelId="{BBEEF57E-1D63-42C3-97F8-C82ACAFE69CE}" type="pres">
      <dgm:prSet presAssocID="{E0E8AC3D-2FEA-4979-BDD2-0E994CD23642}" presName="thickLine" presStyleLbl="alignNode1" presStyleIdx="3" presStyleCnt="4"/>
      <dgm:spPr/>
    </dgm:pt>
    <dgm:pt modelId="{E79D5AD4-10A4-418A-A269-BCB9ECCDDDE2}" type="pres">
      <dgm:prSet presAssocID="{E0E8AC3D-2FEA-4979-BDD2-0E994CD23642}" presName="horz1" presStyleCnt="0"/>
      <dgm:spPr/>
    </dgm:pt>
    <dgm:pt modelId="{948888C1-3C87-45C1-9F9F-6AF47EF7BFC1}" type="pres">
      <dgm:prSet presAssocID="{E0E8AC3D-2FEA-4979-BDD2-0E994CD23642}" presName="tx1" presStyleLbl="revTx" presStyleIdx="3" presStyleCnt="4"/>
      <dgm:spPr/>
    </dgm:pt>
    <dgm:pt modelId="{842AF517-7F45-452A-A14B-B55920CE4B7B}" type="pres">
      <dgm:prSet presAssocID="{E0E8AC3D-2FEA-4979-BDD2-0E994CD23642}" presName="vert1" presStyleCnt="0"/>
      <dgm:spPr/>
    </dgm:pt>
  </dgm:ptLst>
  <dgm:cxnLst>
    <dgm:cxn modelId="{4A635067-1A83-4C0B-8ADE-9680817078A5}" type="presOf" srcId="{2B51394B-F7F3-4F06-AEE9-23FFBBD7543D}" destId="{F5909CD7-4063-4549-84C1-8F2DF7CFC420}" srcOrd="0" destOrd="0" presId="urn:microsoft.com/office/officeart/2008/layout/LinedList"/>
    <dgm:cxn modelId="{B42D737B-70D1-472E-BEA2-A2DFDBD2D514}" type="presOf" srcId="{4644E260-6082-436D-B169-F23B47DBF528}" destId="{2D61B714-25F1-46A0-B548-9FC98A9DA3C8}" srcOrd="0" destOrd="0" presId="urn:microsoft.com/office/officeart/2008/layout/LinedList"/>
    <dgm:cxn modelId="{3FDE8D84-A14A-4672-9389-D398B430CDEB}" srcId="{4644E260-6082-436D-B169-F23B47DBF528}" destId="{3C9D84FD-AF3F-499D-9DA2-19C891F0C176}" srcOrd="1" destOrd="0" parTransId="{406BC482-93A3-4024-ACCC-E592AB275A49}" sibTransId="{62DE654C-3C73-4986-9B34-B24E73FB58E9}"/>
    <dgm:cxn modelId="{B1F86C86-001A-4459-B1FF-5CBCF04F1EA1}" srcId="{4644E260-6082-436D-B169-F23B47DBF528}" destId="{E0E8AC3D-2FEA-4979-BDD2-0E994CD23642}" srcOrd="3" destOrd="0" parTransId="{9F721428-1E7D-4AFB-A519-29E22D65A762}" sibTransId="{97D5D221-AEC7-4C9F-8BB0-5005E220CEE4}"/>
    <dgm:cxn modelId="{01309698-48CC-415B-8837-C70569A3694D}" type="presOf" srcId="{0EB84429-F5ED-4B66-8404-1705BD27947B}" destId="{9EEC849B-88AF-4739-A75A-F6981B53EFEC}" srcOrd="0" destOrd="0" presId="urn:microsoft.com/office/officeart/2008/layout/LinedList"/>
    <dgm:cxn modelId="{110DA7A8-14E7-4BFF-9A95-45AF2E8BC1EE}" srcId="{4644E260-6082-436D-B169-F23B47DBF528}" destId="{2B51394B-F7F3-4F06-AEE9-23FFBBD7543D}" srcOrd="2" destOrd="0" parTransId="{D9938664-CA02-4EAC-B368-83220BAA7D04}" sibTransId="{B9D78B8E-A7A1-41D7-BBE3-6910C1FED89B}"/>
    <dgm:cxn modelId="{F6EE45C1-8972-42CC-8AE2-C36D6DCA032D}" type="presOf" srcId="{E0E8AC3D-2FEA-4979-BDD2-0E994CD23642}" destId="{948888C1-3C87-45C1-9F9F-6AF47EF7BFC1}" srcOrd="0" destOrd="0" presId="urn:microsoft.com/office/officeart/2008/layout/LinedList"/>
    <dgm:cxn modelId="{635841E2-59A7-4B17-A3FA-F7CFEC0A84EA}" srcId="{4644E260-6082-436D-B169-F23B47DBF528}" destId="{0EB84429-F5ED-4B66-8404-1705BD27947B}" srcOrd="0" destOrd="0" parTransId="{8E617FA6-AD79-497B-B6EE-F3191AB1D3D7}" sibTransId="{1DC60E28-2173-48A3-94F0-6ADC87BC0970}"/>
    <dgm:cxn modelId="{C953A3EE-0F47-48C2-8FFA-83937D0C6504}" type="presOf" srcId="{3C9D84FD-AF3F-499D-9DA2-19C891F0C176}" destId="{342B3C8A-B715-4C64-9F6A-3F9AF3798BB1}" srcOrd="0" destOrd="0" presId="urn:microsoft.com/office/officeart/2008/layout/LinedList"/>
    <dgm:cxn modelId="{8B1C0E82-6E20-476D-941C-2F1E7A83047D}" type="presParOf" srcId="{2D61B714-25F1-46A0-B548-9FC98A9DA3C8}" destId="{E0DF814B-243A-4C02-BB54-765585639B46}" srcOrd="0" destOrd="0" presId="urn:microsoft.com/office/officeart/2008/layout/LinedList"/>
    <dgm:cxn modelId="{22F08DBF-5316-4526-AE86-13824564B793}" type="presParOf" srcId="{2D61B714-25F1-46A0-B548-9FC98A9DA3C8}" destId="{AD5E5B69-FEF1-48F5-9C02-338FCA2DF4A0}" srcOrd="1" destOrd="0" presId="urn:microsoft.com/office/officeart/2008/layout/LinedList"/>
    <dgm:cxn modelId="{238C898D-C489-4659-AA3E-F10FC4631308}" type="presParOf" srcId="{AD5E5B69-FEF1-48F5-9C02-338FCA2DF4A0}" destId="{9EEC849B-88AF-4739-A75A-F6981B53EFEC}" srcOrd="0" destOrd="0" presId="urn:microsoft.com/office/officeart/2008/layout/LinedList"/>
    <dgm:cxn modelId="{84C9FF3F-9343-4190-810D-2A05C0B83699}" type="presParOf" srcId="{AD5E5B69-FEF1-48F5-9C02-338FCA2DF4A0}" destId="{DBF0179B-D6B3-4874-9AD1-60A6ADB1D3B9}" srcOrd="1" destOrd="0" presId="urn:microsoft.com/office/officeart/2008/layout/LinedList"/>
    <dgm:cxn modelId="{D767C773-3005-4E8C-824F-4ED0C6B9E531}" type="presParOf" srcId="{2D61B714-25F1-46A0-B548-9FC98A9DA3C8}" destId="{BDB2B131-8D82-4811-A797-E59FDCF42871}" srcOrd="2" destOrd="0" presId="urn:microsoft.com/office/officeart/2008/layout/LinedList"/>
    <dgm:cxn modelId="{5BFC313C-B861-4627-8CE7-60648C0563AC}" type="presParOf" srcId="{2D61B714-25F1-46A0-B548-9FC98A9DA3C8}" destId="{BBE597AB-C69C-47AB-8890-32AC75DED330}" srcOrd="3" destOrd="0" presId="urn:microsoft.com/office/officeart/2008/layout/LinedList"/>
    <dgm:cxn modelId="{3561BFAC-1847-4CF9-80DE-99CCF46D5AE0}" type="presParOf" srcId="{BBE597AB-C69C-47AB-8890-32AC75DED330}" destId="{342B3C8A-B715-4C64-9F6A-3F9AF3798BB1}" srcOrd="0" destOrd="0" presId="urn:microsoft.com/office/officeart/2008/layout/LinedList"/>
    <dgm:cxn modelId="{CC6AF721-881F-42EC-8A8E-519B385F1BA7}" type="presParOf" srcId="{BBE597AB-C69C-47AB-8890-32AC75DED330}" destId="{C09490DC-D129-4246-A9AB-0BCB3788B8ED}" srcOrd="1" destOrd="0" presId="urn:microsoft.com/office/officeart/2008/layout/LinedList"/>
    <dgm:cxn modelId="{8B7269BA-B69E-4B42-8D1D-84C5ECD0D03A}" type="presParOf" srcId="{2D61B714-25F1-46A0-B548-9FC98A9DA3C8}" destId="{C6EDC9BB-47B9-414D-86A6-5F8B1C15AC37}" srcOrd="4" destOrd="0" presId="urn:microsoft.com/office/officeart/2008/layout/LinedList"/>
    <dgm:cxn modelId="{B7471692-7DC5-4D18-8DC7-9A3789DF334E}" type="presParOf" srcId="{2D61B714-25F1-46A0-B548-9FC98A9DA3C8}" destId="{DE0A2905-FA50-4393-B935-A06DD1B30EA4}" srcOrd="5" destOrd="0" presId="urn:microsoft.com/office/officeart/2008/layout/LinedList"/>
    <dgm:cxn modelId="{310EE644-2274-4D99-BDE2-3AC0C85B788A}" type="presParOf" srcId="{DE0A2905-FA50-4393-B935-A06DD1B30EA4}" destId="{F5909CD7-4063-4549-84C1-8F2DF7CFC420}" srcOrd="0" destOrd="0" presId="urn:microsoft.com/office/officeart/2008/layout/LinedList"/>
    <dgm:cxn modelId="{50CF2DCA-7BC1-4E38-A324-EDAC1573969D}" type="presParOf" srcId="{DE0A2905-FA50-4393-B935-A06DD1B30EA4}" destId="{A6269609-2E7B-4A9A-9254-34597A28A31B}" srcOrd="1" destOrd="0" presId="urn:microsoft.com/office/officeart/2008/layout/LinedList"/>
    <dgm:cxn modelId="{FFDE501D-F0A3-4DF5-8A41-5227D2D1551C}" type="presParOf" srcId="{2D61B714-25F1-46A0-B548-9FC98A9DA3C8}" destId="{BBEEF57E-1D63-42C3-97F8-C82ACAFE69CE}" srcOrd="6" destOrd="0" presId="urn:microsoft.com/office/officeart/2008/layout/LinedList"/>
    <dgm:cxn modelId="{438B6311-F3BB-4A01-A01F-9D0FFF121C8C}" type="presParOf" srcId="{2D61B714-25F1-46A0-B548-9FC98A9DA3C8}" destId="{E79D5AD4-10A4-418A-A269-BCB9ECCDDDE2}" srcOrd="7" destOrd="0" presId="urn:microsoft.com/office/officeart/2008/layout/LinedList"/>
    <dgm:cxn modelId="{1597D722-CFF2-463E-8D0B-8A501242BAE7}" type="presParOf" srcId="{E79D5AD4-10A4-418A-A269-BCB9ECCDDDE2}" destId="{948888C1-3C87-45C1-9F9F-6AF47EF7BFC1}" srcOrd="0" destOrd="0" presId="urn:microsoft.com/office/officeart/2008/layout/LinedList"/>
    <dgm:cxn modelId="{BBE8EE78-8194-42B8-A8BD-4A07620585DA}" type="presParOf" srcId="{E79D5AD4-10A4-418A-A269-BCB9ECCDDDE2}" destId="{842AF517-7F45-452A-A14B-B55920CE4B7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F814B-243A-4C02-BB54-765585639B46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C849B-88AF-4739-A75A-F6981B53EFEC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Designer Mark Otto</a:t>
          </a:r>
          <a:endParaRPr lang="en-US" sz="2700" kern="1200"/>
        </a:p>
      </dsp:txBody>
      <dsp:txXfrm>
        <a:off x="0" y="0"/>
        <a:ext cx="6900512" cy="1384035"/>
      </dsp:txXfrm>
    </dsp:sp>
    <dsp:sp modelId="{BDB2B131-8D82-4811-A797-E59FDCF42871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B3C8A-B715-4C64-9F6A-3F9AF3798BB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Desenvolvedor Jacob Thorton</a:t>
          </a:r>
          <a:endParaRPr lang="en-US" sz="2700" kern="1200"/>
        </a:p>
      </dsp:txBody>
      <dsp:txXfrm>
        <a:off x="0" y="1384035"/>
        <a:ext cx="6900512" cy="1384035"/>
      </dsp:txXfrm>
    </dsp:sp>
    <dsp:sp modelId="{C6EDC9BB-47B9-414D-86A6-5F8B1C15AC37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09CD7-4063-4549-84C1-8F2DF7CFC420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2010</a:t>
          </a:r>
          <a:endParaRPr lang="en-US" sz="2700" kern="1200"/>
        </a:p>
      </dsp:txBody>
      <dsp:txXfrm>
        <a:off x="0" y="2768070"/>
        <a:ext cx="6900512" cy="1384035"/>
      </dsp:txXfrm>
    </dsp:sp>
    <dsp:sp modelId="{BBEEF57E-1D63-42C3-97F8-C82ACAFE69CE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888C1-3C87-45C1-9F9F-6AF47EF7BFC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A idéia era tornar mais prática a implementação de padrões de layout páginas do Twiter (X)</a:t>
          </a:r>
          <a:endParaRPr lang="en-US" sz="2700" kern="120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666EB-11D9-E0F0-BEF8-487E278F1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F37A50-24C2-1177-DDB5-B2AD3EC3F3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1E8548-933F-932C-D772-B4AE6DC2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BF829E-A325-1993-660B-8E051557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5858E9-3981-E7A3-A528-C7144D65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96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520B47-7523-8324-98F4-65B5CFA2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140E331-29D3-4CC7-1607-01E101DA4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BAFF92-943C-8F9B-F0CC-5D898330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370B2C-491A-DB1A-16BD-CE541E64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466A26-2639-2F5A-2CB2-CF6544B3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27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E27FC3-44D4-23C2-2080-5FE1A1AB8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74F6C2-A2A6-F6DD-3A62-D47665AFF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0F0538-86C5-033D-057B-F551785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BEEDAD-A36A-E858-612A-33338F139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3ECB0C-DC38-600C-7115-ED6A10F9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025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42772-1B00-22BD-52EC-FFB287E1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0F08D-1F4F-9444-2114-D12B18DB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A6B7C-7435-AC32-81D2-4E664777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F6AD2D-47F6-C27B-D439-6B0BCA8A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000E71-B717-815A-F76B-EBE78566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50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36715-AB8F-C6E0-8629-367F6B7F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6F8BA-42F6-5067-8615-58635272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06F8C-928C-5B54-EC03-71FA8F641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4B841B-A78F-AFE4-FA31-0733B0B32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D4315-7948-AADA-39FC-31A63ACD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417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097F6-5B08-2CA4-7D0D-451F4E5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95D712-D8D2-0AAF-2966-AFA821B5B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7C933A-5596-F238-05AC-9F62D51D7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525780-C9EA-11A8-823F-5772016C9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8E25B4-2907-2EB9-4D4F-419881222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76C256-487C-0316-58E6-5FFE12F5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87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F559D-B450-B328-7A13-3BB0D398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660B35-F786-B402-F7A0-2B06B1A2E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12DE1F-2E02-B065-0648-E4312F21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AE87DE-BDC7-828D-FCD8-ABDDF4203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51BA53-C9C4-5038-5BD4-554597839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E0CC9C-56E0-41F0-6B4E-B4CE17D16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0C605C-1D7F-A156-D280-2F85766AC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51C268-E638-7863-7E15-F07E949D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5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AE698B-943B-424B-F49F-90D08688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E4C3CF-5C1C-EBE0-1E8B-0E3DE27C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0DA0FF-FB64-1F97-2E1D-FE21052F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95B48E0-DFB0-6AC0-6DD4-E56D3962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4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440AE59-6DB1-E2A0-19EB-76F21060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5A2387-2083-1E82-31E1-A94EE9AC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6921BA-8A4A-849C-8503-A3EA95F6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7D278-6C76-936D-F04A-AE5B9E9A6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118B2A-CC93-E35C-5F58-744F0A7A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5F72BC-F00E-3287-D83B-AA4D79D8B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270C1C-E115-2814-317C-AC949827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4B52FD-E4DC-181D-586F-6A047F5B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3FD14D-886F-C5AE-E53E-5C24708B3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60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7F5EB-5A6D-2853-C1F2-7E7D2AF5E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C00B0A-4AFB-7E87-6509-92DF9E60D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B9A16D-4E44-B7A8-A948-D9D529909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9D1965-6387-4ECB-3143-EE2E2CE6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6881C5-44FC-D940-C0BF-E8A3573C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E9E7F5-178D-CA4E-88A5-4B70C903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097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43EDC7-C2A9-413C-EAC2-F0BB161C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650CDE-2FFF-F6DF-881D-ED36A9D2F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502196-E2D8-5C22-5A48-3505F9149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ECE32-FF64-409D-B9C7-E0408EC1D5D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A3596-EF6D-2C13-229E-18437E579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83AC30-9C8E-6528-F79D-7211E5427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05D9B-CF21-4DF5-A4FE-7BDA740501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8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Pessoa Andando de Skate">
            <a:extLst>
              <a:ext uri="{FF2B5EF4-FFF2-40B4-BE49-F238E27FC236}">
                <a16:creationId xmlns:a16="http://schemas.microsoft.com/office/drawing/2014/main" id="{6261A1BB-6A5C-1D90-3936-EB6B99262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C8D694-4971-B2EE-3F3A-10550E095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BR" sz="5200" b="1">
                <a:solidFill>
                  <a:srgbClr val="FFFFFF"/>
                </a:solidFill>
              </a:rPr>
              <a:t>O que é o Bootstrap?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0F50F2-646B-EE92-AA32-8ECF14966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pt-BR">
                <a:solidFill>
                  <a:srgbClr val="FFFFFF"/>
                </a:solidFill>
              </a:rPr>
              <a:t>Professor Rômulo C. Silvestre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1AB51AD0-40C9-414D-4FBB-0479F8B9D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1422400"/>
            <a:ext cx="11602399" cy="37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9DB0025-5B75-FE72-AD14-FACDDD72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1" y="1133154"/>
            <a:ext cx="1080285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7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AD492-C949-AC1C-77BB-21978104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4</a:t>
            </a:r>
          </a:p>
        </p:txBody>
      </p:sp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5271DDD0-71BE-44DE-79E2-4B1D42164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4" y="2262909"/>
            <a:ext cx="10344097" cy="28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62A108B9-78E5-5185-5F5B-D0F8A2C25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453"/>
            <a:ext cx="12192000" cy="539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0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FED69-1353-4C26-1F0C-189D578D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47" y="228181"/>
            <a:ext cx="10515600" cy="1325563"/>
          </a:xfrm>
        </p:spPr>
        <p:txBody>
          <a:bodyPr/>
          <a:lstStyle/>
          <a:p>
            <a:r>
              <a:rPr lang="pt-BR" b="1" dirty="0"/>
              <a:t>Qual é o Framework a 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fig1</a:t>
            </a:r>
            <a:r>
              <a:rPr lang="pt-BR" b="1" dirty="0"/>
              <a:t> ou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fig2</a:t>
            </a:r>
            <a:r>
              <a:rPr lang="pt-BR" dirty="0"/>
              <a:t>?</a:t>
            </a:r>
          </a:p>
        </p:txBody>
      </p:sp>
      <p:pic>
        <p:nvPicPr>
          <p:cNvPr id="7" name="Imagem 6" descr="Caix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64196923-4C3E-FF53-B5E0-ABAFD50C1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44" y="1154545"/>
            <a:ext cx="4548909" cy="4548909"/>
          </a:xfrm>
          <a:prstGeom prst="rect">
            <a:avLst/>
          </a:prstGeom>
        </p:spPr>
      </p:pic>
      <p:pic>
        <p:nvPicPr>
          <p:cNvPr id="9" name="Imagem 8" descr="Uma imagem contendo grama, ao ar livre, homem, bolo&#10;&#10;Descrição gerada automaticamente">
            <a:extLst>
              <a:ext uri="{FF2B5EF4-FFF2-40B4-BE49-F238E27FC236}">
                <a16:creationId xmlns:a16="http://schemas.microsoft.com/office/drawing/2014/main" id="{C850BE1F-30C6-68CC-F3A5-FB130CC6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6" y="1546080"/>
            <a:ext cx="6835167" cy="384478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4E22D6B-5D08-8595-FC16-6FB16C5FB2F0}"/>
              </a:ext>
            </a:extLst>
          </p:cNvPr>
          <p:cNvSpPr/>
          <p:nvPr/>
        </p:nvSpPr>
        <p:spPr>
          <a:xfrm>
            <a:off x="460896" y="5562877"/>
            <a:ext cx="6835167" cy="707886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4000" b="1" cap="none" spc="0" dirty="0" err="1">
                <a:ln/>
                <a:solidFill>
                  <a:schemeClr val="bg1"/>
                </a:solidFill>
                <a:effectLst/>
              </a:rPr>
              <a:t>Fig</a:t>
            </a:r>
            <a:r>
              <a:rPr lang="pt-BR" sz="4000" b="1" cap="none" spc="0" dirty="0">
                <a:ln/>
                <a:solidFill>
                  <a:schemeClr val="bg1"/>
                </a:solidFill>
                <a:effectLst/>
              </a:rPr>
              <a:t> 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0682CF-74EF-27D6-6921-70B0A27D8A29}"/>
              </a:ext>
            </a:extLst>
          </p:cNvPr>
          <p:cNvSpPr/>
          <p:nvPr/>
        </p:nvSpPr>
        <p:spPr>
          <a:xfrm>
            <a:off x="8007927" y="5663983"/>
            <a:ext cx="3814618" cy="707886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4000" b="1" cap="none" spc="0" dirty="0" err="1">
                <a:ln/>
                <a:solidFill>
                  <a:schemeClr val="bg1"/>
                </a:solidFill>
                <a:effectLst/>
              </a:rPr>
              <a:t>Fig</a:t>
            </a:r>
            <a:r>
              <a:rPr lang="pt-BR" sz="4000" b="1" cap="none" spc="0" dirty="0">
                <a:ln/>
                <a:solidFill>
                  <a:schemeClr val="bg1"/>
                </a:solidFill>
                <a:effectLst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62308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0DC82809-CD90-A391-2F79-1E492E380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62" y="2071452"/>
            <a:ext cx="4811872" cy="21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7F75C4-F90A-D811-342C-C961F4E7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 dirty="0"/>
              <a:t>A origem...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AA9F08E-AE3E-93BD-1B86-270DDD75A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1717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963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260424-C7C8-A162-427A-F89506B6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pt-BR" sz="4300"/>
              <a:t>Integrar o bootstrap ao projeto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5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D55423E-AD13-836B-3AA2-2624669C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70" y="1504238"/>
            <a:ext cx="3952579" cy="384201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0FCAA-A6AA-F3A8-77CE-E7C9A4A0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pt-BR" sz="2000">
                <a:solidFill>
                  <a:schemeClr val="tx1">
                    <a:alpha val="80000"/>
                  </a:schemeClr>
                </a:solidFill>
              </a:rPr>
              <a:t>Exercício </a:t>
            </a:r>
            <a:r>
              <a:rPr lang="pt-BR" sz="2000" b="1">
                <a:solidFill>
                  <a:schemeClr val="tx1">
                    <a:alpha val="80000"/>
                  </a:schemeClr>
                </a:solidFill>
              </a:rPr>
              <a:t>01</a:t>
            </a:r>
          </a:p>
          <a:p>
            <a:pPr lvl="1"/>
            <a:r>
              <a:rPr lang="pt-BR" sz="2000">
                <a:solidFill>
                  <a:schemeClr val="tx1">
                    <a:alpha val="80000"/>
                  </a:schemeClr>
                </a:solidFill>
              </a:rPr>
              <a:t>Abra o Visual Studio Code</a:t>
            </a:r>
          </a:p>
          <a:p>
            <a:pPr lvl="1"/>
            <a:r>
              <a:rPr lang="pt-BR" sz="2000">
                <a:solidFill>
                  <a:schemeClr val="tx1">
                    <a:alpha val="80000"/>
                  </a:schemeClr>
                </a:solidFill>
              </a:rPr>
              <a:t>Abra uma pasta pelo VS Code: </a:t>
            </a:r>
          </a:p>
          <a:p>
            <a:pPr marL="914400" lvl="1" indent="-457200">
              <a:buFont typeface="+mj-lt"/>
              <a:buAutoNum type="arabicPeriod"/>
            </a:pPr>
            <a:endParaRPr lang="pt-BR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393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B4A1DE1-1677-F994-0626-1ABA2539E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4" r="1" b="10067"/>
          <a:stretch/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F260424-C7C8-A162-427A-F89506B6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Integrar o bootstrap ao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0FCAA-A6AA-F3A8-77CE-E7C9A4A0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Exercício </a:t>
            </a:r>
            <a:r>
              <a:rPr lang="pt-BR" sz="1800" b="1">
                <a:solidFill>
                  <a:schemeClr val="bg1"/>
                </a:solidFill>
              </a:rPr>
              <a:t>02</a:t>
            </a:r>
          </a:p>
          <a:p>
            <a:pPr lvl="1"/>
            <a:r>
              <a:rPr lang="pt-BR" sz="1800">
                <a:solidFill>
                  <a:schemeClr val="bg1"/>
                </a:solidFill>
              </a:rPr>
              <a:t>Crie um arquivo index.html</a:t>
            </a:r>
          </a:p>
          <a:p>
            <a:pPr lvl="1"/>
            <a:r>
              <a:rPr lang="pt-BR" sz="1800">
                <a:solidFill>
                  <a:schemeClr val="bg1"/>
                </a:solidFill>
              </a:rPr>
              <a:t>Na pasta exercício-bootstrap</a:t>
            </a:r>
          </a:p>
          <a:p>
            <a:pPr marL="457200" lvl="1" indent="0">
              <a:buNone/>
            </a:pPr>
            <a:endParaRPr lang="pt-BR" sz="180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9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7569A7E-7AB4-0092-64AA-56E018099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pt-BR" sz="4800">
                <a:solidFill>
                  <a:schemeClr val="bg1"/>
                </a:solidFill>
              </a:rPr>
              <a:t>Exercício 03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E22362E-98EA-CF01-8DDD-139B26521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9" y="840805"/>
            <a:ext cx="10843065" cy="2819195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CCE1EA-4C1C-C5F3-B81D-1F59587A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pt-BR" sz="1800">
                <a:solidFill>
                  <a:schemeClr val="bg1"/>
                </a:solidFill>
              </a:rPr>
              <a:t>Entre no site do bootstrap e copie o link cdn do css e Javascript</a:t>
            </a:r>
          </a:p>
          <a:p>
            <a:pPr marL="0" indent="0">
              <a:buNone/>
            </a:pPr>
            <a:endParaRPr lang="pt-BR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6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4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A218166-D579-5BDA-88C4-78A5D4B16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3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78D02-70DD-22F8-B54C-8159461B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nos inspirar no Google?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A63C1C-24B8-C333-8E15-35370D8E5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5429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111</Words>
  <Application>Microsoft Office PowerPoint</Application>
  <PresentationFormat>Widescreen</PresentationFormat>
  <Paragraphs>22</Paragraphs>
  <Slides>13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do Office</vt:lpstr>
      <vt:lpstr>O que é o Bootstrap?</vt:lpstr>
      <vt:lpstr>Qual é o Framework a  fig1 ou fig2?</vt:lpstr>
      <vt:lpstr>Apresentação do PowerPoint</vt:lpstr>
      <vt:lpstr>A origem...</vt:lpstr>
      <vt:lpstr>Integrar o bootstrap ao projeto</vt:lpstr>
      <vt:lpstr>Integrar o bootstrap ao projeto</vt:lpstr>
      <vt:lpstr>Exercício 03</vt:lpstr>
      <vt:lpstr>Apresentação do PowerPoint</vt:lpstr>
      <vt:lpstr>Vamos nos inspirar no Google?</vt:lpstr>
      <vt:lpstr>Apresentação do PowerPoint</vt:lpstr>
      <vt:lpstr>Apresentação do PowerPoint</vt:lpstr>
      <vt:lpstr>Exercício 4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Romulo Pereira</dc:creator>
  <cp:lastModifiedBy>Romulo Pereira</cp:lastModifiedBy>
  <cp:revision>1</cp:revision>
  <dcterms:created xsi:type="dcterms:W3CDTF">2024-09-04T17:43:12Z</dcterms:created>
  <dcterms:modified xsi:type="dcterms:W3CDTF">2024-09-04T20:49:20Z</dcterms:modified>
</cp:coreProperties>
</file>